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12" r:id="rId583"/>
    <p:sldId id="583" r:id="rId584"/>
    <p:sldId id="584" r:id="rId585"/>
    <p:sldId id="585" r:id="rId586"/>
    <p:sldId id="1069" r:id="rId587"/>
    <p:sldId id="1442"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57" r:id="rId604"/>
    <p:sldId id="1458" r:id="rId605"/>
    <p:sldId id="1459" r:id="rId606"/>
    <p:sldId id="1428" r:id="rId607"/>
    <p:sldId id="778" r:id="rId608"/>
    <p:sldId id="779" r:id="rId609"/>
    <p:sldId id="834" r:id="rId610"/>
    <p:sldId id="780" r:id="rId611"/>
    <p:sldId id="833" r:id="rId612"/>
    <p:sldId id="783" r:id="rId613"/>
    <p:sldId id="880" r:id="rId614"/>
    <p:sldId id="881" r:id="rId615"/>
    <p:sldId id="879" r:id="rId616"/>
    <p:sldId id="866" r:id="rId617"/>
    <p:sldId id="1341" r:id="rId618"/>
    <p:sldId id="1390" r:id="rId619"/>
    <p:sldId id="1391" r:id="rId620"/>
    <p:sldId id="878" r:id="rId621"/>
    <p:sldId id="867" r:id="rId622"/>
    <p:sldId id="868" r:id="rId623"/>
    <p:sldId id="870" r:id="rId624"/>
    <p:sldId id="1241" r:id="rId625"/>
    <p:sldId id="1411" r:id="rId626"/>
    <p:sldId id="869"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1456"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761745"/>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69784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985433"/>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a:t>
            </a:r>
            <a:r>
              <a:rPr lang="en-US" sz="2000" b="1">
                <a:latin typeface="Liberation Mono"/>
                <a:cs typeface="Arial" panose="020B0604020202020204" pitchFamily="34" charset="0"/>
              </a:rPr>
              <a:t>table_name</a:t>
            </a:r>
            <a:r>
              <a:rPr lang="en-US" sz="200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3545721"/>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44585</TotalTime>
  <Words>65506</Words>
  <Application>Microsoft Office PowerPoint</Application>
  <PresentationFormat>Widescreen</PresentationFormat>
  <Paragraphs>8148</Paragraphs>
  <Slides>659</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659</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10317</cp:revision>
  <dcterms:created xsi:type="dcterms:W3CDTF">2015-10-09T06:09:34Z</dcterms:created>
  <dcterms:modified xsi:type="dcterms:W3CDTF">2022-05-23T10:23:12Z</dcterms:modified>
</cp:coreProperties>
</file>